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0" r:id="rId1"/>
  </p:sldMasterIdLst>
  <p:notesMasterIdLst>
    <p:notesMasterId r:id="rId5"/>
  </p:notesMasterIdLst>
  <p:handoutMasterIdLst>
    <p:handoutMasterId r:id="rId6"/>
  </p:handoutMasterIdLst>
  <p:sldIdLst>
    <p:sldId id="416" r:id="rId2"/>
    <p:sldId id="406" r:id="rId3"/>
    <p:sldId id="393" r:id="rId4"/>
  </p:sldIdLst>
  <p:sldSz cx="9144000" cy="6858000" type="screen4x3"/>
  <p:notesSz cx="6669088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0000"/>
    <a:srgbClr val="FF0066"/>
    <a:srgbClr val="FF0000"/>
    <a:srgbClr val="FFFF00"/>
    <a:srgbClr val="4A8F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11" autoAdjust="0"/>
    <p:restoredTop sz="94600" autoAdjust="0"/>
  </p:normalViewPr>
  <p:slideViewPr>
    <p:cSldViewPr snapToGrid="0">
      <p:cViewPr>
        <p:scale>
          <a:sx n="75" d="100"/>
          <a:sy n="75" d="100"/>
        </p:scale>
        <p:origin x="-117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825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8250" y="942975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DAEE79C2-7379-440E-BA8B-B5DA70FCF1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9881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14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854075" y="744538"/>
            <a:ext cx="4960938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66750" y="4716463"/>
            <a:ext cx="5335588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Textmasterformate durch Klicken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42975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0B300741-15E0-4D33-852D-B2E6891B00B5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278965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BBA0AA2-8F06-4188-84F8-765B2C8F91E1}" type="slidenum">
              <a:rPr lang="vi-VN" sz="1200" smtClean="0">
                <a:latin typeface="Times New Roman" pitchFamily="18" charset="0"/>
              </a:rPr>
              <a:pPr eaLnBrk="1" hangingPunct="1"/>
              <a:t>1</a:t>
            </a:fld>
            <a:endParaRPr lang="vi-VN" sz="120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vi-VN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5E3B360-35ED-4570-A16D-B1A5C3D4427C}" type="slidenum">
              <a:rPr lang="vi-VN" sz="1200" smtClean="0">
                <a:latin typeface="Times New Roman" pitchFamily="18" charset="0"/>
              </a:rPr>
              <a:pPr eaLnBrk="1" hangingPunct="1"/>
              <a:t>3</a:t>
            </a:fld>
            <a:endParaRPr lang="vi-VN" sz="120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ChangeArrowheads="1"/>
          </p:cNvSpPr>
          <p:nvPr/>
        </p:nvSpPr>
        <p:spPr bwMode="gray">
          <a:xfrm>
            <a:off x="2162175" y="6408738"/>
            <a:ext cx="47847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vi-VN" sz="1000"/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gray">
          <a:xfrm>
            <a:off x="7188200" y="6184900"/>
            <a:ext cx="1646238" cy="3778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DDDDDD"/>
              </a:gs>
            </a:gsLst>
            <a:lin ang="0" scaled="1"/>
          </a:gradFill>
          <a:ln w="9525">
            <a:solidFill>
              <a:srgbClr val="969696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de-DE" sz="1600" b="1"/>
              <a:t>YOUR LOGO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3433763"/>
            <a:ext cx="9151938" cy="25717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4" name="Rectangle 7"/>
          <p:cNvSpPr>
            <a:spLocks noGrp="1" noChangeArrowheads="1"/>
          </p:cNvSpPr>
          <p:nvPr>
            <p:ph type="ctrTitle"/>
          </p:nvPr>
        </p:nvSpPr>
        <p:spPr>
          <a:xfrm>
            <a:off x="863600" y="3930650"/>
            <a:ext cx="7485063" cy="960438"/>
          </a:xfrm>
        </p:spPr>
        <p:txBody>
          <a:bodyPr anchor="t"/>
          <a:lstStyle>
            <a:lvl1pPr>
              <a:defRPr sz="3200" smtClean="0">
                <a:solidFill>
                  <a:schemeClr val="tx1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</a:p>
        </p:txBody>
      </p:sp>
      <p:sp>
        <p:nvSpPr>
          <p:cNvPr id="31755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863600" y="5122863"/>
            <a:ext cx="7510463" cy="8001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200" b="0" smtClean="0">
                <a:solidFill>
                  <a:srgbClr val="000000"/>
                </a:solidFill>
              </a:defRPr>
            </a:lvl1pPr>
          </a:lstStyle>
          <a:p>
            <a:r>
              <a:rPr lang="de-DE" smtClean="0"/>
              <a:t>Formatvorlage des Untertitelmasters durch Klicken bearbeiten</a:t>
            </a:r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 sz="1000"/>
            </a:lvl1pPr>
          </a:lstStyle>
          <a:p>
            <a:pPr>
              <a:defRPr/>
            </a:pPr>
            <a:r>
              <a:rPr lang="de-DE"/>
              <a:t>Page </a:t>
            </a:r>
            <a:r>
              <a:rPr lang="de-DE">
                <a:sym typeface="Wingdings" pitchFamily="2" charset="2"/>
              </a:rPr>
              <a:t></a:t>
            </a:r>
            <a:r>
              <a:rPr lang="de-DE"/>
              <a:t> </a:t>
            </a:r>
            <a:fld id="{28D21AD4-CDF5-4B37-9C92-60DE4D85CE41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07321155"/>
      </p:ext>
    </p:extLst>
  </p:cSld>
  <p:clrMapOvr>
    <a:masterClrMapping/>
  </p:clrMapOvr>
  <p:transition spd="med" advTm="8000">
    <p:fade/>
  </p:transition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Page </a:t>
            </a:r>
            <a:r>
              <a:rPr lang="de-DE">
                <a:sym typeface="Wingdings" pitchFamily="2" charset="2"/>
              </a:rPr>
              <a:t></a:t>
            </a:r>
            <a:r>
              <a:rPr lang="de-DE"/>
              <a:t> </a:t>
            </a:r>
            <a:fld id="{94068764-BF15-4291-B497-349D87E59978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30503469"/>
      </p:ext>
    </p:extLst>
  </p:cSld>
  <p:clrMapOvr>
    <a:masterClrMapping/>
  </p:clrMapOvr>
  <p:transition spd="med" advTm="8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Page </a:t>
            </a:r>
            <a:r>
              <a:rPr lang="de-DE">
                <a:sym typeface="Wingdings" pitchFamily="2" charset="2"/>
              </a:rPr>
              <a:t></a:t>
            </a:r>
            <a:r>
              <a:rPr lang="de-DE"/>
              <a:t> </a:t>
            </a:r>
            <a:fld id="{6F1D021B-56EB-41E4-BA5F-0E90D4695DB6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666915"/>
      </p:ext>
    </p:extLst>
  </p:cSld>
  <p:clrMapOvr>
    <a:masterClrMapping/>
  </p:clrMapOvr>
  <p:transition spd="med" advTm="8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14325" y="1614488"/>
            <a:ext cx="4186238" cy="43910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52963" y="1614488"/>
            <a:ext cx="4186237" cy="43910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Page </a:t>
            </a:r>
            <a:r>
              <a:rPr lang="de-DE">
                <a:sym typeface="Wingdings" pitchFamily="2" charset="2"/>
              </a:rPr>
              <a:t></a:t>
            </a:r>
            <a:r>
              <a:rPr lang="de-DE"/>
              <a:t> </a:t>
            </a:r>
            <a:fld id="{6E9B7FB1-4DFC-4B70-918C-E959E375B454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75707998"/>
      </p:ext>
    </p:extLst>
  </p:cSld>
  <p:clrMapOvr>
    <a:masterClrMapping/>
  </p:clrMapOvr>
  <p:transition spd="med" advTm="8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Page </a:t>
            </a:r>
            <a:r>
              <a:rPr lang="de-DE">
                <a:sym typeface="Wingdings" pitchFamily="2" charset="2"/>
              </a:rPr>
              <a:t></a:t>
            </a:r>
            <a:r>
              <a:rPr lang="de-DE"/>
              <a:t> </a:t>
            </a:r>
            <a:fld id="{F944304E-6D2C-4CAE-8877-4C41E43569EC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39609984"/>
      </p:ext>
    </p:extLst>
  </p:cSld>
  <p:clrMapOvr>
    <a:masterClrMapping/>
  </p:clrMapOvr>
  <p:transition spd="med" advTm="8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Page </a:t>
            </a:r>
            <a:r>
              <a:rPr lang="de-DE">
                <a:sym typeface="Wingdings" pitchFamily="2" charset="2"/>
              </a:rPr>
              <a:t></a:t>
            </a:r>
            <a:r>
              <a:rPr lang="de-DE"/>
              <a:t> </a:t>
            </a:r>
            <a:fld id="{DDB3CA10-4C22-4480-947B-70EFCAB5EEE7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31358460"/>
      </p:ext>
    </p:extLst>
  </p:cSld>
  <p:clrMapOvr>
    <a:masterClrMapping/>
  </p:clrMapOvr>
  <p:transition spd="med" advTm="8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Page </a:t>
            </a:r>
            <a:r>
              <a:rPr lang="de-DE">
                <a:sym typeface="Wingdings" pitchFamily="2" charset="2"/>
              </a:rPr>
              <a:t></a:t>
            </a:r>
            <a:r>
              <a:rPr lang="de-DE"/>
              <a:t> </a:t>
            </a:r>
            <a:fld id="{A4A586FB-B0C0-4EC8-8F05-41C05F4F7078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00167977"/>
      </p:ext>
    </p:extLst>
  </p:cSld>
  <p:clrMapOvr>
    <a:masterClrMapping/>
  </p:clrMapOvr>
  <p:transition spd="med" advTm="8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Page </a:t>
            </a:r>
            <a:r>
              <a:rPr lang="de-DE">
                <a:sym typeface="Wingdings" pitchFamily="2" charset="2"/>
              </a:rPr>
              <a:t></a:t>
            </a:r>
            <a:r>
              <a:rPr lang="de-DE"/>
              <a:t> </a:t>
            </a:r>
            <a:fld id="{7F9606BA-47BC-4614-92EF-37F3946666B3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90081236"/>
      </p:ext>
    </p:extLst>
  </p:cSld>
  <p:clrMapOvr>
    <a:masterClrMapping/>
  </p:clrMapOvr>
  <p:transition spd="med" advTm="8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Page </a:t>
            </a:r>
            <a:r>
              <a:rPr lang="de-DE">
                <a:sym typeface="Wingdings" pitchFamily="2" charset="2"/>
              </a:rPr>
              <a:t></a:t>
            </a:r>
            <a:r>
              <a:rPr lang="de-DE"/>
              <a:t> </a:t>
            </a:r>
            <a:fld id="{87141B34-1C22-4228-B752-7712E3E90C14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76068530"/>
      </p:ext>
    </p:extLst>
  </p:cSld>
  <p:clrMapOvr>
    <a:masterClrMapping/>
  </p:clrMapOvr>
  <p:transition spd="med" advTm="8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Page </a:t>
            </a:r>
            <a:r>
              <a:rPr lang="de-DE">
                <a:sym typeface="Wingdings" pitchFamily="2" charset="2"/>
              </a:rPr>
              <a:t></a:t>
            </a:r>
            <a:r>
              <a:rPr lang="de-DE"/>
              <a:t> </a:t>
            </a:r>
            <a:fld id="{2EAE848C-1F67-4026-BF12-76B987BBD720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93045727"/>
      </p:ext>
    </p:extLst>
  </p:cSld>
  <p:clrMapOvr>
    <a:masterClrMapping/>
  </p:clrMapOvr>
  <p:transition spd="med" advTm="8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708775" y="119063"/>
            <a:ext cx="2130425" cy="588645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314325" y="119063"/>
            <a:ext cx="6242050" cy="5886450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Page </a:t>
            </a:r>
            <a:r>
              <a:rPr lang="de-DE">
                <a:sym typeface="Wingdings" pitchFamily="2" charset="2"/>
              </a:rPr>
              <a:t></a:t>
            </a:r>
            <a:r>
              <a:rPr lang="de-DE"/>
              <a:t> </a:t>
            </a:r>
            <a:fld id="{98BA9591-64B7-4507-B09C-5F49A909BF26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00790196"/>
      </p:ext>
    </p:extLst>
  </p:cSld>
  <p:clrMapOvr>
    <a:masterClrMapping/>
  </p:clrMapOvr>
  <p:transition spd="med" advTm="8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5"/>
          <p:cNvSpPr>
            <a:spLocks noChangeArrowheads="1"/>
          </p:cNvSpPr>
          <p:nvPr/>
        </p:nvSpPr>
        <p:spPr bwMode="gray">
          <a:xfrm>
            <a:off x="2162175" y="6408738"/>
            <a:ext cx="47847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vi-VN" sz="1000"/>
          </a:p>
        </p:txBody>
      </p: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gray">
          <a:xfrm>
            <a:off x="314325" y="119063"/>
            <a:ext cx="5540375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das Titelformat zu bearbeiten</a:t>
            </a:r>
          </a:p>
        </p:txBody>
      </p:sp>
      <p:sp>
        <p:nvSpPr>
          <p:cNvPr id="11269" name="Rectangle 10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219075" y="6408738"/>
            <a:ext cx="134302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latin typeface="Arial" charset="0"/>
              </a:defRPr>
            </a:lvl1pPr>
          </a:lstStyle>
          <a:p>
            <a:pPr>
              <a:defRPr/>
            </a:pPr>
            <a:r>
              <a:rPr lang="de-DE"/>
              <a:t>Page </a:t>
            </a:r>
            <a:r>
              <a:rPr lang="de-DE">
                <a:sym typeface="Wingdings" pitchFamily="2" charset="2"/>
              </a:rPr>
              <a:t></a:t>
            </a:r>
            <a:r>
              <a:rPr lang="de-DE"/>
              <a:t> </a:t>
            </a:r>
            <a:fld id="{EBB398DF-B46B-4833-BE60-66C6DA11BD37}" type="slidenum">
              <a:rPr lang="de-DE"/>
              <a:pPr>
                <a:defRPr/>
              </a:pPr>
              <a:t>‹#›</a:t>
            </a:fld>
            <a:endParaRPr lang="de-DE"/>
          </a:p>
        </p:txBody>
      </p:sp>
      <p:sp>
        <p:nvSpPr>
          <p:cNvPr id="1029" name="Rectangle 12"/>
          <p:cNvSpPr>
            <a:spLocks noGrp="1" noChangeArrowheads="1"/>
          </p:cNvSpPr>
          <p:nvPr>
            <p:ph type="body" idx="1"/>
          </p:nvPr>
        </p:nvSpPr>
        <p:spPr bwMode="gray">
          <a:xfrm>
            <a:off x="314325" y="1614488"/>
            <a:ext cx="8524875" cy="439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die Formate des Vorlagentextes zu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</p:txBody>
      </p:sp>
      <p:sp>
        <p:nvSpPr>
          <p:cNvPr id="1030" name="Rectangle 7"/>
          <p:cNvSpPr>
            <a:spLocks noChangeArrowheads="1"/>
          </p:cNvSpPr>
          <p:nvPr/>
        </p:nvSpPr>
        <p:spPr bwMode="gray">
          <a:xfrm>
            <a:off x="7188200" y="6184900"/>
            <a:ext cx="1646238" cy="37782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DDDDDD"/>
              </a:gs>
            </a:gsLst>
            <a:lin ang="0" scaled="1"/>
          </a:gradFill>
          <a:ln w="9525">
            <a:solidFill>
              <a:srgbClr val="969696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de-DE" sz="1600" b="1"/>
              <a:t>YOUR LOGO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7" r:id="rId1"/>
    <p:sldLayoutId id="2147483937" r:id="rId2"/>
    <p:sldLayoutId id="2147483938" r:id="rId3"/>
    <p:sldLayoutId id="2147483939" r:id="rId4"/>
    <p:sldLayoutId id="2147483940" r:id="rId5"/>
    <p:sldLayoutId id="2147483941" r:id="rId6"/>
    <p:sldLayoutId id="2147483942" r:id="rId7"/>
    <p:sldLayoutId id="2147483943" r:id="rId8"/>
    <p:sldLayoutId id="2147483944" r:id="rId9"/>
    <p:sldLayoutId id="2147483945" r:id="rId10"/>
    <p:sldLayoutId id="2147483946" r:id="rId11"/>
  </p:sldLayoutIdLst>
  <p:transition spd="med" advTm="8000">
    <p:fade/>
  </p:transition>
  <p:hf sldNum="0" hdr="0" dt="0"/>
  <p:txStyles>
    <p:titleStyle>
      <a:lvl1pPr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FFFFFF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FFFFFF"/>
          </a:solidFill>
          <a:latin typeface="Arial" charset="0"/>
        </a:defRPr>
      </a:lvl2pPr>
      <a:lvl3pPr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FFFFFF"/>
          </a:solidFill>
          <a:latin typeface="Arial" charset="0"/>
        </a:defRPr>
      </a:lvl3pPr>
      <a:lvl4pPr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FFFFFF"/>
          </a:solidFill>
          <a:latin typeface="Arial" charset="0"/>
        </a:defRPr>
      </a:lvl4pPr>
      <a:lvl5pPr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FFFFFF"/>
          </a:solidFill>
          <a:latin typeface="Arial" charset="0"/>
        </a:defRPr>
      </a:lvl5pPr>
      <a:lvl6pPr marL="457200"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FFFFFF"/>
          </a:solidFill>
          <a:latin typeface="Arial" charset="0"/>
        </a:defRPr>
      </a:lvl6pPr>
      <a:lvl7pPr marL="914400"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FFFFFF"/>
          </a:solidFill>
          <a:latin typeface="Arial" charset="0"/>
        </a:defRPr>
      </a:lvl7pPr>
      <a:lvl8pPr marL="1371600"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FFFFFF"/>
          </a:solidFill>
          <a:latin typeface="Arial" charset="0"/>
        </a:defRPr>
      </a:lvl8pPr>
      <a:lvl9pPr marL="1828800"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400" b="1">
          <a:solidFill>
            <a:srgbClr val="FFFFFF"/>
          </a:solidFill>
          <a:latin typeface="Arial" charset="0"/>
        </a:defRPr>
      </a:lvl9pPr>
    </p:titleStyle>
    <p:bodyStyle>
      <a:lvl1pPr marL="190500" indent="-190500" algn="l" rtl="0" eaLnBrk="0" fontAlgn="base" hangingPunct="0">
        <a:spcBef>
          <a:spcPct val="6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 b="1">
          <a:solidFill>
            <a:schemeClr val="tx1"/>
          </a:solidFill>
          <a:latin typeface="+mn-lt"/>
          <a:ea typeface="+mn-ea"/>
          <a:cs typeface="+mn-cs"/>
        </a:defRPr>
      </a:lvl1pPr>
      <a:lvl2pPr marL="381000" indent="-188913" algn="l" rtl="0" eaLnBrk="0" fontAlgn="base" hangingPunct="0">
        <a:spcBef>
          <a:spcPct val="30000"/>
        </a:spcBef>
        <a:spcAft>
          <a:spcPct val="0"/>
        </a:spcAft>
        <a:buClr>
          <a:schemeClr val="accent1"/>
        </a:buClr>
        <a:buChar char="-"/>
        <a:defRPr sz="2800">
          <a:solidFill>
            <a:schemeClr val="tx1"/>
          </a:solidFill>
          <a:latin typeface="+mn-lt"/>
        </a:defRPr>
      </a:lvl2pPr>
      <a:lvl3pPr marL="561975" indent="-179388" algn="l" rtl="0" eaLnBrk="0" fontAlgn="base" hangingPunct="0">
        <a:spcBef>
          <a:spcPct val="30000"/>
        </a:spcBef>
        <a:spcAft>
          <a:spcPct val="0"/>
        </a:spcAft>
        <a:buClr>
          <a:schemeClr val="accent1"/>
        </a:buClr>
        <a:buChar char="-"/>
        <a:defRPr sz="1600">
          <a:solidFill>
            <a:schemeClr val="tx1"/>
          </a:solidFill>
          <a:latin typeface="+mn-lt"/>
        </a:defRPr>
      </a:lvl3pPr>
      <a:lvl4pPr marL="768350" indent="-204788" algn="l" rtl="0" eaLnBrk="0" fontAlgn="base" hangingPunct="0">
        <a:spcBef>
          <a:spcPct val="30000"/>
        </a:spcBef>
        <a:spcAft>
          <a:spcPct val="0"/>
        </a:spcAft>
        <a:buClr>
          <a:schemeClr val="accent1"/>
        </a:buClr>
        <a:buChar char="-"/>
        <a:defRPr sz="1600">
          <a:solidFill>
            <a:schemeClr val="tx1"/>
          </a:solidFill>
          <a:latin typeface="+mn-lt"/>
        </a:defRPr>
      </a:lvl4pPr>
      <a:lvl5pPr marL="1050925" indent="-168275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»"/>
        <a:defRPr sz="2000">
          <a:solidFill>
            <a:schemeClr val="tx1"/>
          </a:solidFill>
          <a:latin typeface="+mn-lt"/>
        </a:defRPr>
      </a:lvl5pPr>
      <a:lvl6pPr marL="1508125" indent="-168275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»"/>
        <a:defRPr sz="2000">
          <a:solidFill>
            <a:schemeClr val="tx1"/>
          </a:solidFill>
          <a:latin typeface="+mn-lt"/>
        </a:defRPr>
      </a:lvl6pPr>
      <a:lvl7pPr marL="1965325" indent="-168275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»"/>
        <a:defRPr sz="2000">
          <a:solidFill>
            <a:schemeClr val="tx1"/>
          </a:solidFill>
          <a:latin typeface="+mn-lt"/>
        </a:defRPr>
      </a:lvl7pPr>
      <a:lvl8pPr marL="2422525" indent="-168275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»"/>
        <a:defRPr sz="2000">
          <a:solidFill>
            <a:schemeClr val="tx1"/>
          </a:solidFill>
          <a:latin typeface="+mn-lt"/>
        </a:defRPr>
      </a:lvl8pPr>
      <a:lvl9pPr marL="2879725" indent="-168275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3" descr="Picture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5725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0" descr="Picture16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0"/>
            <a:ext cx="6842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Text Box 18"/>
          <p:cNvSpPr txBox="1">
            <a:spLocks noChangeArrowheads="1"/>
          </p:cNvSpPr>
          <p:nvPr/>
        </p:nvSpPr>
        <p:spPr bwMode="auto">
          <a:xfrm>
            <a:off x="149225" y="152400"/>
            <a:ext cx="8994775" cy="3877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Aft>
                <a:spcPts val="1200"/>
              </a:spcAft>
            </a:pPr>
            <a:r>
              <a:rPr lang="en-US" sz="3400" b="1" dirty="0" smtClean="0">
                <a:solidFill>
                  <a:srgbClr val="FF0000"/>
                </a:solidFill>
                <a:latin typeface="+mj-lt"/>
                <a:cs typeface="Times New Roman" pitchFamily="18" charset="0"/>
              </a:rPr>
              <a:t>NHIỆT LIỆT CHÀO </a:t>
            </a:r>
            <a:r>
              <a:rPr lang="en-US" sz="34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MỪNG </a:t>
            </a:r>
          </a:p>
          <a:p>
            <a:pPr algn="ctr" eaLnBrk="1" hangingPunct="1"/>
            <a:r>
              <a:rPr lang="en-US" sz="3400" b="1" dirty="0" smtClean="0">
                <a:solidFill>
                  <a:srgbClr val="FF0000"/>
                </a:solidFill>
                <a:latin typeface="+mj-lt"/>
                <a:cs typeface="Times New Roman" pitchFamily="18" charset="0"/>
              </a:rPr>
              <a:t>ĐOÀN ĐẠI </a:t>
            </a:r>
            <a:r>
              <a:rPr lang="en-US" sz="34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BIỂU </a:t>
            </a:r>
            <a:endParaRPr lang="en-US" sz="3400" b="1" dirty="0" smtClean="0">
              <a:solidFill>
                <a:srgbClr val="FF0000"/>
              </a:solidFill>
              <a:latin typeface="+mj-lt"/>
              <a:cs typeface="Times New Roman" pitchFamily="18" charset="0"/>
            </a:endParaRPr>
          </a:p>
          <a:p>
            <a:pPr algn="ctr" eaLnBrk="1" hangingPunct="1"/>
            <a:r>
              <a:rPr lang="en-US" sz="3400" b="1" dirty="0" smtClean="0">
                <a:solidFill>
                  <a:srgbClr val="FF0000"/>
                </a:solidFill>
                <a:latin typeface="+mj-lt"/>
                <a:cs typeface="Times New Roman" pitchFamily="18" charset="0"/>
              </a:rPr>
              <a:t>CÔNG TÁC LIÊN NGÀNH </a:t>
            </a:r>
          </a:p>
          <a:p>
            <a:pPr algn="ctr" eaLnBrk="1" hangingPunct="1"/>
            <a:r>
              <a:rPr lang="en-US" sz="3400" b="1" dirty="0" smtClean="0">
                <a:solidFill>
                  <a:srgbClr val="FF0000"/>
                </a:solidFill>
                <a:latin typeface="+mj-lt"/>
                <a:cs typeface="Times New Roman" pitchFamily="18" charset="0"/>
              </a:rPr>
              <a:t>– BAN TUYÊN GIÁO TRUNG ƯƠNG </a:t>
            </a:r>
          </a:p>
          <a:p>
            <a:pPr algn="ctr" eaLnBrk="1" hangingPunct="1"/>
            <a:r>
              <a:rPr lang="en-US" sz="3400" b="1" dirty="0" smtClean="0">
                <a:solidFill>
                  <a:srgbClr val="FF0000"/>
                </a:solidFill>
                <a:latin typeface="+mj-lt"/>
                <a:cs typeface="Times New Roman" pitchFamily="18" charset="0"/>
              </a:rPr>
              <a:t>ĐẾN </a:t>
            </a:r>
            <a:r>
              <a:rPr lang="en-US" sz="3400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THĂM TRƯỜNG</a:t>
            </a:r>
          </a:p>
          <a:p>
            <a:pPr algn="ctr" eaLnBrk="1" hangingPunct="1">
              <a:lnSpc>
                <a:spcPct val="150000"/>
              </a:lnSpc>
            </a:pPr>
            <a:r>
              <a:rPr lang="en-US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TP.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Minh,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16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tháng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7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2018</a:t>
            </a:r>
            <a:endParaRPr lang="en-US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Tm="8000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5"/>
          <p:cNvSpPr>
            <a:spLocks noChangeArrowheads="1"/>
          </p:cNvSpPr>
          <p:nvPr/>
        </p:nvSpPr>
        <p:spPr bwMode="auto">
          <a:xfrm>
            <a:off x="0" y="6108700"/>
            <a:ext cx="9144000" cy="77787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endParaRPr lang="vi-VN"/>
          </a:p>
        </p:txBody>
      </p:sp>
      <p:sp>
        <p:nvSpPr>
          <p:cNvPr id="7" name="Rounded Rectangle 6"/>
          <p:cNvSpPr/>
          <p:nvPr/>
        </p:nvSpPr>
        <p:spPr>
          <a:xfrm>
            <a:off x="2359148" y="207360"/>
            <a:ext cx="4943230" cy="626062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CHƯƠNG TRÌNH</a:t>
            </a:r>
          </a:p>
        </p:txBody>
      </p:sp>
      <p:sp>
        <p:nvSpPr>
          <p:cNvPr id="4102" name="Text Placeholder 6"/>
          <p:cNvSpPr txBox="1">
            <a:spLocks/>
          </p:cNvSpPr>
          <p:nvPr/>
        </p:nvSpPr>
        <p:spPr bwMode="auto">
          <a:xfrm>
            <a:off x="2209800" y="1457325"/>
            <a:ext cx="6400800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190500" indent="-190500"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60000"/>
              </a:spcBef>
              <a:buClr>
                <a:schemeClr val="accent1"/>
              </a:buClr>
              <a:buFont typeface="Wingdings" pitchFamily="2" charset="2"/>
              <a:buChar char="§"/>
            </a:pPr>
            <a:r>
              <a:rPr lang="en-US" sz="3000" b="1">
                <a:latin typeface="Times New Roman" pitchFamily="18" charset="0"/>
                <a:cs typeface="Times New Roman" pitchFamily="18" charset="0"/>
              </a:rPr>
              <a:t> Đón đoàn</a:t>
            </a:r>
          </a:p>
        </p:txBody>
      </p:sp>
      <p:sp>
        <p:nvSpPr>
          <p:cNvPr id="4103" name="Text Placeholder 8"/>
          <p:cNvSpPr txBox="1">
            <a:spLocks/>
          </p:cNvSpPr>
          <p:nvPr/>
        </p:nvSpPr>
        <p:spPr bwMode="auto">
          <a:xfrm>
            <a:off x="2222500" y="2684463"/>
            <a:ext cx="6934200" cy="59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190500" indent="-190500"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60000"/>
              </a:spcBef>
              <a:buClr>
                <a:schemeClr val="accent1"/>
              </a:buClr>
              <a:buFont typeface="Wingdings" pitchFamily="2" charset="2"/>
              <a:buChar char="§"/>
            </a:pP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thiệu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endParaRPr lang="en-US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04" name="Text Placeholder 9"/>
          <p:cNvSpPr txBox="1">
            <a:spLocks/>
          </p:cNvSpPr>
          <p:nvPr/>
        </p:nvSpPr>
        <p:spPr bwMode="auto">
          <a:xfrm>
            <a:off x="2209800" y="3354388"/>
            <a:ext cx="6934200" cy="60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190500" indent="-190500"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60000"/>
              </a:spcBef>
              <a:buClr>
                <a:schemeClr val="accent1"/>
              </a:buClr>
              <a:buFont typeface="Wingdings" pitchFamily="2" charset="2"/>
              <a:buChar char="§"/>
            </a:pPr>
            <a:r>
              <a:rPr lang="en-US" sz="3000" b="1">
                <a:latin typeface="Times New Roman" pitchFamily="18" charset="0"/>
                <a:cs typeface="Times New Roman" pitchFamily="18" charset="0"/>
              </a:rPr>
              <a:t> Trao đổi thông tin</a:t>
            </a:r>
          </a:p>
        </p:txBody>
      </p:sp>
      <p:sp>
        <p:nvSpPr>
          <p:cNvPr id="4105" name="Text Placeholder 10"/>
          <p:cNvSpPr txBox="1">
            <a:spLocks/>
          </p:cNvSpPr>
          <p:nvPr/>
        </p:nvSpPr>
        <p:spPr bwMode="auto">
          <a:xfrm>
            <a:off x="2222500" y="4025900"/>
            <a:ext cx="67564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190500" indent="-190500"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60000"/>
              </a:spcBef>
              <a:buClr>
                <a:schemeClr val="accent1"/>
              </a:buClr>
              <a:buFont typeface="Wingdings" pitchFamily="2" charset="2"/>
              <a:buChar char="§"/>
            </a:pPr>
            <a:r>
              <a:rPr lang="en-US" sz="3000" b="1">
                <a:latin typeface="Times New Roman" pitchFamily="18" charset="0"/>
                <a:cs typeface="Times New Roman" pitchFamily="18" charset="0"/>
              </a:rPr>
              <a:t> Tham quan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508000" y="1498600"/>
            <a:ext cx="1371600" cy="533400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solidFill>
                  <a:schemeClr val="tx2"/>
                </a:solidFill>
              </a:rPr>
              <a:t>09:00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508000" y="4064000"/>
            <a:ext cx="1371600" cy="533400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solidFill>
                  <a:schemeClr val="tx2"/>
                </a:solidFill>
              </a:rPr>
              <a:t>09:50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508000" y="2143125"/>
            <a:ext cx="1371600" cy="533400"/>
          </a:xfrm>
          <a:prstGeom prst="round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solidFill>
                  <a:schemeClr val="tx2"/>
                </a:solidFill>
              </a:rPr>
              <a:t>09:10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508000" y="2771775"/>
            <a:ext cx="1371600" cy="533400"/>
          </a:xfrm>
          <a:prstGeom prst="roundRect">
            <a:avLst/>
          </a:prstGeom>
          <a:ln>
            <a:solidFill>
              <a:schemeClr val="accent4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solidFill>
                  <a:schemeClr val="tx2"/>
                </a:solidFill>
              </a:rPr>
              <a:t>09:15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508000" y="3411538"/>
            <a:ext cx="1371600" cy="533400"/>
          </a:xfrm>
          <a:prstGeom prst="roundRect">
            <a:avLst/>
          </a:prstGeom>
          <a:ln>
            <a:solidFill>
              <a:schemeClr val="accent5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solidFill>
                  <a:schemeClr val="tx2"/>
                </a:solidFill>
              </a:rPr>
              <a:t>09:30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4111" name="Text Placeholder 10"/>
          <p:cNvSpPr txBox="1">
            <a:spLocks/>
          </p:cNvSpPr>
          <p:nvPr/>
        </p:nvSpPr>
        <p:spPr bwMode="auto">
          <a:xfrm>
            <a:off x="2222500" y="2044700"/>
            <a:ext cx="64008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190500" indent="-190500"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60000"/>
              </a:spcBef>
              <a:buClr>
                <a:schemeClr val="accent1"/>
              </a:buClr>
              <a:buFont typeface="Wingdings" pitchFamily="2" charset="2"/>
              <a:buChar char="§"/>
            </a:pPr>
            <a:r>
              <a:rPr lang="en-US" sz="3000" b="1">
                <a:latin typeface="Times New Roman" pitchFamily="18" charset="0"/>
                <a:cs typeface="Times New Roman" pitchFamily="18" charset="0"/>
              </a:rPr>
              <a:t> Giới thiệu, lý do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08000" y="4724400"/>
            <a:ext cx="1371600" cy="533400"/>
          </a:xfrm>
          <a:prstGeom prst="roundRect">
            <a:avLst/>
          </a:prstGeom>
          <a:ln>
            <a:solidFill>
              <a:srgbClr val="CC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solidFill>
                  <a:schemeClr val="tx2"/>
                </a:solidFill>
              </a:rPr>
              <a:t>10:00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4113" name="Text Placeholder 10"/>
          <p:cNvSpPr txBox="1">
            <a:spLocks/>
          </p:cNvSpPr>
          <p:nvPr/>
        </p:nvSpPr>
        <p:spPr bwMode="auto">
          <a:xfrm>
            <a:off x="2222500" y="4686300"/>
            <a:ext cx="64008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190500" indent="-190500"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60000"/>
              </a:spcBef>
              <a:buClr>
                <a:schemeClr val="accent1"/>
              </a:buClr>
              <a:buFont typeface="Wingdings" pitchFamily="2" charset="2"/>
              <a:buChar char="§"/>
            </a:pPr>
            <a:r>
              <a:rPr lang="en-US" sz="3000" b="1">
                <a:latin typeface="Times New Roman" pitchFamily="18" charset="0"/>
                <a:cs typeface="Times New Roman" pitchFamily="18" charset="0"/>
              </a:rPr>
              <a:t> Tiễn đoàn</a:t>
            </a:r>
          </a:p>
        </p:txBody>
      </p:sp>
    </p:spTree>
  </p:cSld>
  <p:clrMapOvr>
    <a:masterClrMapping/>
  </p:clrMapOvr>
  <p:transition spd="med" advTm="8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3" descr="Picture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5725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0" descr="Picture16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0"/>
            <a:ext cx="6842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 descr="peace_dove_olive_branch_hg_wht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57884" y="3929066"/>
            <a:ext cx="2546901" cy="18194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125" name="Text Box 17"/>
          <p:cNvSpPr txBox="1">
            <a:spLocks noChangeArrowheads="1"/>
          </p:cNvSpPr>
          <p:nvPr/>
        </p:nvSpPr>
        <p:spPr bwMode="auto">
          <a:xfrm>
            <a:off x="-139700" y="1231900"/>
            <a:ext cx="9474200" cy="61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3400" b="1" dirty="0">
                <a:solidFill>
                  <a:srgbClr val="FF0000"/>
                </a:solidFill>
              </a:rPr>
              <a:t>TRÂN TRỌNG CẢM ƠN</a:t>
            </a:r>
          </a:p>
        </p:txBody>
      </p:sp>
    </p:spTree>
  </p:cSld>
  <p:clrMapOvr>
    <a:masterClrMapping/>
  </p:clrMapOvr>
  <p:transition spd="med" advTm="8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Load">
  <a:themeElements>
    <a:clrScheme name="PresentationLoad 1">
      <a:dk1>
        <a:srgbClr val="000000"/>
      </a:dk1>
      <a:lt1>
        <a:srgbClr val="FFFFFF"/>
      </a:lt1>
      <a:dk2>
        <a:srgbClr val="004074"/>
      </a:dk2>
      <a:lt2>
        <a:srgbClr val="737373"/>
      </a:lt2>
      <a:accent1>
        <a:srgbClr val="2A79D0"/>
      </a:accent1>
      <a:accent2>
        <a:srgbClr val="919191"/>
      </a:accent2>
      <a:accent3>
        <a:srgbClr val="FFFFFF"/>
      </a:accent3>
      <a:accent4>
        <a:srgbClr val="000000"/>
      </a:accent4>
      <a:accent5>
        <a:srgbClr val="ACBEE4"/>
      </a:accent5>
      <a:accent6>
        <a:srgbClr val="838383"/>
      </a:accent6>
      <a:hlink>
        <a:srgbClr val="AEAFAE"/>
      </a:hlink>
      <a:folHlink>
        <a:srgbClr val="C9C9C9"/>
      </a:folHlink>
    </a:clrScheme>
    <a:fontScheme name="PresentationLoa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resentationLoad 1">
        <a:dk1>
          <a:srgbClr val="000000"/>
        </a:dk1>
        <a:lt1>
          <a:srgbClr val="FFFFFF"/>
        </a:lt1>
        <a:dk2>
          <a:srgbClr val="004074"/>
        </a:dk2>
        <a:lt2>
          <a:srgbClr val="737373"/>
        </a:lt2>
        <a:accent1>
          <a:srgbClr val="2A79D0"/>
        </a:accent1>
        <a:accent2>
          <a:srgbClr val="919191"/>
        </a:accent2>
        <a:accent3>
          <a:srgbClr val="FFFFFF"/>
        </a:accent3>
        <a:accent4>
          <a:srgbClr val="000000"/>
        </a:accent4>
        <a:accent5>
          <a:srgbClr val="ACBEE4"/>
        </a:accent5>
        <a:accent6>
          <a:srgbClr val="838383"/>
        </a:accent6>
        <a:hlink>
          <a:srgbClr val="AEAFAE"/>
        </a:hlink>
        <a:folHlink>
          <a:srgbClr val="C9C9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Load 2">
        <a:dk1>
          <a:srgbClr val="000000"/>
        </a:dk1>
        <a:lt1>
          <a:srgbClr val="FFFFFF"/>
        </a:lt1>
        <a:dk2>
          <a:srgbClr val="38520E"/>
        </a:dk2>
        <a:lt2>
          <a:srgbClr val="737373"/>
        </a:lt2>
        <a:accent1>
          <a:srgbClr val="6B9B1A"/>
        </a:accent1>
        <a:accent2>
          <a:srgbClr val="919191"/>
        </a:accent2>
        <a:accent3>
          <a:srgbClr val="FFFFFF"/>
        </a:accent3>
        <a:accent4>
          <a:srgbClr val="000000"/>
        </a:accent4>
        <a:accent5>
          <a:srgbClr val="BACBAB"/>
        </a:accent5>
        <a:accent6>
          <a:srgbClr val="838383"/>
        </a:accent6>
        <a:hlink>
          <a:srgbClr val="AEAEAE"/>
        </a:hlink>
        <a:folHlink>
          <a:srgbClr val="C9C9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Load 3">
        <a:dk1>
          <a:srgbClr val="000000"/>
        </a:dk1>
        <a:lt1>
          <a:srgbClr val="FFFFFF"/>
        </a:lt1>
        <a:dk2>
          <a:srgbClr val="E24203"/>
        </a:dk2>
        <a:lt2>
          <a:srgbClr val="737373"/>
        </a:lt2>
        <a:accent1>
          <a:srgbClr val="FEA501"/>
        </a:accent1>
        <a:accent2>
          <a:srgbClr val="919191"/>
        </a:accent2>
        <a:accent3>
          <a:srgbClr val="FFFFFF"/>
        </a:accent3>
        <a:accent4>
          <a:srgbClr val="000000"/>
        </a:accent4>
        <a:accent5>
          <a:srgbClr val="FECFAA"/>
        </a:accent5>
        <a:accent6>
          <a:srgbClr val="838383"/>
        </a:accent6>
        <a:hlink>
          <a:srgbClr val="AEAEAE"/>
        </a:hlink>
        <a:folHlink>
          <a:srgbClr val="C9C9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Load 4">
        <a:dk1>
          <a:srgbClr val="000000"/>
        </a:dk1>
        <a:lt1>
          <a:srgbClr val="FFFFFF"/>
        </a:lt1>
        <a:dk2>
          <a:srgbClr val="A80404"/>
        </a:dk2>
        <a:lt2>
          <a:srgbClr val="737373"/>
        </a:lt2>
        <a:accent1>
          <a:srgbClr val="D03737"/>
        </a:accent1>
        <a:accent2>
          <a:srgbClr val="919191"/>
        </a:accent2>
        <a:accent3>
          <a:srgbClr val="FFFFFF"/>
        </a:accent3>
        <a:accent4>
          <a:srgbClr val="000000"/>
        </a:accent4>
        <a:accent5>
          <a:srgbClr val="E4AEAE"/>
        </a:accent5>
        <a:accent6>
          <a:srgbClr val="838383"/>
        </a:accent6>
        <a:hlink>
          <a:srgbClr val="AEAEAE"/>
        </a:hlink>
        <a:folHlink>
          <a:srgbClr val="C9C9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Load 5">
        <a:dk1>
          <a:srgbClr val="000000"/>
        </a:dk1>
        <a:lt1>
          <a:srgbClr val="FFFFFF"/>
        </a:lt1>
        <a:dk2>
          <a:srgbClr val="5F4B3B"/>
        </a:dk2>
        <a:lt2>
          <a:srgbClr val="737373"/>
        </a:lt2>
        <a:accent1>
          <a:srgbClr val="C8A058"/>
        </a:accent1>
        <a:accent2>
          <a:srgbClr val="919191"/>
        </a:accent2>
        <a:accent3>
          <a:srgbClr val="FFFFFF"/>
        </a:accent3>
        <a:accent4>
          <a:srgbClr val="000000"/>
        </a:accent4>
        <a:accent5>
          <a:srgbClr val="E0CDB4"/>
        </a:accent5>
        <a:accent6>
          <a:srgbClr val="838383"/>
        </a:accent6>
        <a:hlink>
          <a:srgbClr val="AEAFAE"/>
        </a:hlink>
        <a:folHlink>
          <a:srgbClr val="C9C9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Load 6">
        <a:dk1>
          <a:srgbClr val="737373"/>
        </a:dk1>
        <a:lt1>
          <a:srgbClr val="FFFFFF"/>
        </a:lt1>
        <a:dk2>
          <a:srgbClr val="000000"/>
        </a:dk2>
        <a:lt2>
          <a:srgbClr val="004074"/>
        </a:lt2>
        <a:accent1>
          <a:srgbClr val="2A79D0"/>
        </a:accent1>
        <a:accent2>
          <a:srgbClr val="919191"/>
        </a:accent2>
        <a:accent3>
          <a:srgbClr val="AAAAAA"/>
        </a:accent3>
        <a:accent4>
          <a:srgbClr val="DADADA"/>
        </a:accent4>
        <a:accent5>
          <a:srgbClr val="ACBEE4"/>
        </a:accent5>
        <a:accent6>
          <a:srgbClr val="838383"/>
        </a:accent6>
        <a:hlink>
          <a:srgbClr val="AEAEAE"/>
        </a:hlink>
        <a:folHlink>
          <a:srgbClr val="C9C9C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Load 7">
        <a:dk1>
          <a:srgbClr val="737373"/>
        </a:dk1>
        <a:lt1>
          <a:srgbClr val="FFFFFF"/>
        </a:lt1>
        <a:dk2>
          <a:srgbClr val="000000"/>
        </a:dk2>
        <a:lt2>
          <a:srgbClr val="38520E"/>
        </a:lt2>
        <a:accent1>
          <a:srgbClr val="6B9B1A"/>
        </a:accent1>
        <a:accent2>
          <a:srgbClr val="919191"/>
        </a:accent2>
        <a:accent3>
          <a:srgbClr val="AAAAAA"/>
        </a:accent3>
        <a:accent4>
          <a:srgbClr val="DADADA"/>
        </a:accent4>
        <a:accent5>
          <a:srgbClr val="BACBAB"/>
        </a:accent5>
        <a:accent6>
          <a:srgbClr val="838383"/>
        </a:accent6>
        <a:hlink>
          <a:srgbClr val="AEAEAE"/>
        </a:hlink>
        <a:folHlink>
          <a:srgbClr val="C9C9C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Load 8">
        <a:dk1>
          <a:srgbClr val="737373"/>
        </a:dk1>
        <a:lt1>
          <a:srgbClr val="FFFFFF"/>
        </a:lt1>
        <a:dk2>
          <a:srgbClr val="000000"/>
        </a:dk2>
        <a:lt2>
          <a:srgbClr val="E24203"/>
        </a:lt2>
        <a:accent1>
          <a:srgbClr val="FEA501"/>
        </a:accent1>
        <a:accent2>
          <a:srgbClr val="919191"/>
        </a:accent2>
        <a:accent3>
          <a:srgbClr val="AAAAAA"/>
        </a:accent3>
        <a:accent4>
          <a:srgbClr val="DADADA"/>
        </a:accent4>
        <a:accent5>
          <a:srgbClr val="FECFAA"/>
        </a:accent5>
        <a:accent6>
          <a:srgbClr val="838383"/>
        </a:accent6>
        <a:hlink>
          <a:srgbClr val="AEAEAE"/>
        </a:hlink>
        <a:folHlink>
          <a:srgbClr val="C9C9C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Load 9">
        <a:dk1>
          <a:srgbClr val="737373"/>
        </a:dk1>
        <a:lt1>
          <a:srgbClr val="FFFFFF"/>
        </a:lt1>
        <a:dk2>
          <a:srgbClr val="000000"/>
        </a:dk2>
        <a:lt2>
          <a:srgbClr val="A80404"/>
        </a:lt2>
        <a:accent1>
          <a:srgbClr val="D03737"/>
        </a:accent1>
        <a:accent2>
          <a:srgbClr val="919191"/>
        </a:accent2>
        <a:accent3>
          <a:srgbClr val="AAAAAA"/>
        </a:accent3>
        <a:accent4>
          <a:srgbClr val="DADADA"/>
        </a:accent4>
        <a:accent5>
          <a:srgbClr val="E4AEAE"/>
        </a:accent5>
        <a:accent6>
          <a:srgbClr val="838383"/>
        </a:accent6>
        <a:hlink>
          <a:srgbClr val="AEAEAE"/>
        </a:hlink>
        <a:folHlink>
          <a:srgbClr val="C9C9C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Load 10">
        <a:dk1>
          <a:srgbClr val="737373"/>
        </a:dk1>
        <a:lt1>
          <a:srgbClr val="FFFFFF"/>
        </a:lt1>
        <a:dk2>
          <a:srgbClr val="000000"/>
        </a:dk2>
        <a:lt2>
          <a:srgbClr val="5F4B3B"/>
        </a:lt2>
        <a:accent1>
          <a:srgbClr val="C8A058"/>
        </a:accent1>
        <a:accent2>
          <a:srgbClr val="919191"/>
        </a:accent2>
        <a:accent3>
          <a:srgbClr val="AAAAAA"/>
        </a:accent3>
        <a:accent4>
          <a:srgbClr val="DADADA"/>
        </a:accent4>
        <a:accent5>
          <a:srgbClr val="E0CDB4"/>
        </a:accent5>
        <a:accent6>
          <a:srgbClr val="838383"/>
        </a:accent6>
        <a:hlink>
          <a:srgbClr val="AEAEAE"/>
        </a:hlink>
        <a:folHlink>
          <a:srgbClr val="C9C9C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Load 1">
        <a:dk1>
          <a:srgbClr val="000000"/>
        </a:dk1>
        <a:lt1>
          <a:srgbClr val="FFFFFF"/>
        </a:lt1>
        <a:dk2>
          <a:srgbClr val="004074"/>
        </a:dk2>
        <a:lt2>
          <a:srgbClr val="737373"/>
        </a:lt2>
        <a:accent1>
          <a:srgbClr val="2A79D0"/>
        </a:accent1>
        <a:accent2>
          <a:srgbClr val="919191"/>
        </a:accent2>
        <a:accent3>
          <a:srgbClr val="FFFFFF"/>
        </a:accent3>
        <a:accent4>
          <a:srgbClr val="000000"/>
        </a:accent4>
        <a:accent5>
          <a:srgbClr val="ACBEE4"/>
        </a:accent5>
        <a:accent6>
          <a:srgbClr val="838383"/>
        </a:accent6>
        <a:hlink>
          <a:srgbClr val="AEAFAE"/>
        </a:hlink>
        <a:folHlink>
          <a:srgbClr val="C9C9C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PresentationLoad</Template>
  <TotalTime>1804</TotalTime>
  <Words>72</Words>
  <Application>Microsoft Office PowerPoint</Application>
  <PresentationFormat>On-screen Show (4:3)</PresentationFormat>
  <Paragraphs>22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Wingdings</vt:lpstr>
      <vt:lpstr>Times New Roman</vt:lpstr>
      <vt:lpstr>PresentationLoad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THANHTHIEN</dc:creator>
  <dc:description>PresentationLoad.com</dc:description>
  <cp:lastModifiedBy>Sky123.Org</cp:lastModifiedBy>
  <cp:revision>386</cp:revision>
  <cp:lastPrinted>2011-04-13T06:22:19Z</cp:lastPrinted>
  <dcterms:created xsi:type="dcterms:W3CDTF">2007-11-27T23:54:21Z</dcterms:created>
  <dcterms:modified xsi:type="dcterms:W3CDTF">2018-07-14T03:22:05Z</dcterms:modified>
</cp:coreProperties>
</file>